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</p:sldIdLst>
  <p:sldSz cx="5329238" cy="7561263"/>
  <p:notesSz cx="6858000" cy="9144000"/>
  <p:defaultTextStyle>
    <a:defPPr>
      <a:defRPr lang="en-US"/>
    </a:defPPr>
    <a:lvl1pPr marL="0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1pPr>
    <a:lvl2pPr marL="368275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2pPr>
    <a:lvl3pPr marL="736549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3pPr>
    <a:lvl4pPr marL="1104824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4pPr>
    <a:lvl5pPr marL="147309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5pPr>
    <a:lvl6pPr marL="1841373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6pPr>
    <a:lvl7pPr marL="2209648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7pPr>
    <a:lvl8pPr marL="2577922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8pPr>
    <a:lvl9pPr marL="2946197" algn="l" defTabSz="736549" rtl="0" eaLnBrk="1" latinLnBrk="0" hangingPunct="1">
      <a:defRPr sz="14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381">
          <p15:clr>
            <a:srgbClr val="A4A3A4"/>
          </p15:clr>
        </p15:guide>
        <p15:guide id="2" pos="1679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FF8200"/>
    <a:srgbClr val="A7A8AA"/>
    <a:srgbClr val="00739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A6FB90A4-7D67-4BA5-9053-74C667B27D1A}" v="8" dt="2025-04-02T08:22:39.508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napVertSplitter="1" vertBarState="minimized">
    <p:restoredLeft sz="4180" autoAdjust="0"/>
    <p:restoredTop sz="94660"/>
  </p:normalViewPr>
  <p:slideViewPr>
    <p:cSldViewPr showGuides="1">
      <p:cViewPr>
        <p:scale>
          <a:sx n="140" d="100"/>
          <a:sy n="140" d="100"/>
        </p:scale>
        <p:origin x="2436" y="-978"/>
      </p:cViewPr>
      <p:guideLst>
        <p:guide orient="horz" pos="2381"/>
        <p:guide pos="1679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microsoft.com/office/2015/10/relationships/revisionInfo" Target="revisionInfo.xml"/><Relationship Id="rId3" Type="http://schemas.openxmlformats.org/officeDocument/2006/relationships/presProps" Target="presProps.xml"/><Relationship Id="rId7" Type="http://schemas.microsoft.com/office/2016/11/relationships/changesInfo" Target="changesInfos/changesInfo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eger, Pascal (ELS-PAR)" userId="6dbfe562-94e3-4ddb-a3e9-c8e914e5dbab" providerId="ADAL" clId="{DB884BD9-8376-4014-BFA8-D6D0A47A61A8}"/>
    <pc:docChg chg="undo custSel modSld">
      <pc:chgData name="Leger, Pascal (ELS-PAR)" userId="6dbfe562-94e3-4ddb-a3e9-c8e914e5dbab" providerId="ADAL" clId="{DB884BD9-8376-4014-BFA8-D6D0A47A61A8}" dt="2024-06-04T12:39:19.691" v="45" actId="1076"/>
      <pc:docMkLst>
        <pc:docMk/>
      </pc:docMkLst>
      <pc:sldChg chg="addSp delSp modSp mod">
        <pc:chgData name="Leger, Pascal (ELS-PAR)" userId="6dbfe562-94e3-4ddb-a3e9-c8e914e5dbab" providerId="ADAL" clId="{DB884BD9-8376-4014-BFA8-D6D0A47A61A8}" dt="2024-06-04T12:39:19.691" v="45" actId="1076"/>
        <pc:sldMkLst>
          <pc:docMk/>
          <pc:sldMk cId="2467940751" sldId="257"/>
        </pc:sldMkLst>
      </pc:sldChg>
    </pc:docChg>
  </pc:docChgLst>
  <pc:docChgLst>
    <pc:chgData name="Leger, Pascal (ELS-PAR)" userId="6dbfe562-94e3-4ddb-a3e9-c8e914e5dbab" providerId="ADAL" clId="{8BFF68C6-E3ED-4449-9D97-DD2A434826EA}"/>
    <pc:docChg chg="modSld">
      <pc:chgData name="Leger, Pascal (ELS-PAR)" userId="6dbfe562-94e3-4ddb-a3e9-c8e914e5dbab" providerId="ADAL" clId="{8BFF68C6-E3ED-4449-9D97-DD2A434826EA}" dt="2024-06-04T12:51:39.005" v="7" actId="20577"/>
      <pc:docMkLst>
        <pc:docMk/>
      </pc:docMkLst>
      <pc:sldChg chg="modSp mod">
        <pc:chgData name="Leger, Pascal (ELS-PAR)" userId="6dbfe562-94e3-4ddb-a3e9-c8e914e5dbab" providerId="ADAL" clId="{8BFF68C6-E3ED-4449-9D97-DD2A434826EA}" dt="2024-06-04T12:51:39.005" v="7" actId="20577"/>
        <pc:sldMkLst>
          <pc:docMk/>
          <pc:sldMk cId="2467940751" sldId="257"/>
        </pc:sldMkLst>
      </pc:sldChg>
    </pc:docChg>
  </pc:docChgLst>
  <pc:docChgLst>
    <pc:chgData name="TOURE, Niandou (ELS-PAR)" userId="ebc6ccba-d9a7-456a-870b-b25d4b00db20" providerId="ADAL" clId="{A6FB90A4-7D67-4BA5-9053-74C667B27D1A}"/>
    <pc:docChg chg="undo custSel modSld">
      <pc:chgData name="TOURE, Niandou (ELS-PAR)" userId="ebc6ccba-d9a7-456a-870b-b25d4b00db20" providerId="ADAL" clId="{A6FB90A4-7D67-4BA5-9053-74C667B27D1A}" dt="2025-04-02T08:30:20.410" v="42" actId="20577"/>
      <pc:docMkLst>
        <pc:docMk/>
      </pc:docMkLst>
      <pc:sldChg chg="addSp delSp modSp mod">
        <pc:chgData name="TOURE, Niandou (ELS-PAR)" userId="ebc6ccba-d9a7-456a-870b-b25d4b00db20" providerId="ADAL" clId="{A6FB90A4-7D67-4BA5-9053-74C667B27D1A}" dt="2025-04-02T08:30:20.410" v="42" actId="20577"/>
        <pc:sldMkLst>
          <pc:docMk/>
          <pc:sldMk cId="2467940751" sldId="257"/>
        </pc:sldMkLst>
        <pc:spChg chg="mod">
          <ac:chgData name="TOURE, Niandou (ELS-PAR)" userId="ebc6ccba-d9a7-456a-870b-b25d4b00db20" providerId="ADAL" clId="{A6FB90A4-7D67-4BA5-9053-74C667B27D1A}" dt="2025-04-02T08:17:59.277" v="1" actId="20577"/>
          <ac:spMkLst>
            <pc:docMk/>
            <pc:sldMk cId="2467940751" sldId="257"/>
            <ac:spMk id="27" creationId="{00000000-0000-0000-0000-000000000000}"/>
          </ac:spMkLst>
        </pc:spChg>
        <pc:spChg chg="mod">
          <ac:chgData name="TOURE, Niandou (ELS-PAR)" userId="ebc6ccba-d9a7-456a-870b-b25d4b00db20" providerId="ADAL" clId="{A6FB90A4-7D67-4BA5-9053-74C667B27D1A}" dt="2025-04-02T08:30:20.410" v="42" actId="20577"/>
          <ac:spMkLst>
            <pc:docMk/>
            <pc:sldMk cId="2467940751" sldId="257"/>
            <ac:spMk id="2048" creationId="{00000000-0000-0000-0000-000000000000}"/>
          </ac:spMkLst>
        </pc:spChg>
        <pc:picChg chg="add del mod">
          <ac:chgData name="TOURE, Niandou (ELS-PAR)" userId="ebc6ccba-d9a7-456a-870b-b25d4b00db20" providerId="ADAL" clId="{A6FB90A4-7D67-4BA5-9053-74C667B27D1A}" dt="2025-04-02T08:22:39.508" v="22" actId="14826"/>
          <ac:picMkLst>
            <pc:docMk/>
            <pc:sldMk cId="2467940751" sldId="257"/>
            <ac:picMk id="3" creationId="{FF0AE7C0-2EBD-E8E2-6B19-33F1D6D19C35}"/>
          </ac:picMkLst>
        </pc:picChg>
        <pc:picChg chg="add mod">
          <ac:chgData name="TOURE, Niandou (ELS-PAR)" userId="ebc6ccba-d9a7-456a-870b-b25d4b00db20" providerId="ADAL" clId="{A6FB90A4-7D67-4BA5-9053-74C667B27D1A}" dt="2025-04-02T08:20:38.027" v="12"/>
          <ac:picMkLst>
            <pc:docMk/>
            <pc:sldMk cId="2467940751" sldId="257"/>
            <ac:picMk id="9" creationId="{96850DD0-5DA3-CD87-1DCA-46ABA915D50B}"/>
          </ac:picMkLst>
        </pc:picChg>
        <pc:picChg chg="add mod">
          <ac:chgData name="TOURE, Niandou (ELS-PAR)" userId="ebc6ccba-d9a7-456a-870b-b25d4b00db20" providerId="ADAL" clId="{A6FB90A4-7D67-4BA5-9053-74C667B27D1A}" dt="2025-04-02T08:20:51.275" v="18"/>
          <ac:picMkLst>
            <pc:docMk/>
            <pc:sldMk cId="2467940751" sldId="257"/>
            <ac:picMk id="14" creationId="{E2537F27-1C48-2D70-B117-3E2663653D5F}"/>
          </ac:picMkLst>
        </pc:picChg>
      </pc:sldChg>
    </pc:docChg>
  </pc:docChgLst>
  <pc:docChgLst>
    <pc:chgData name="Leger, Pascal (ELS-PAR)" userId="6dbfe562-94e3-4ddb-a3e9-c8e914e5dbab" providerId="ADAL" clId="{A7EDF809-3B24-4FEF-85C7-779056FCBA6F}"/>
    <pc:docChg chg="custSel modSld">
      <pc:chgData name="Leger, Pascal (ELS-PAR)" userId="6dbfe562-94e3-4ddb-a3e9-c8e914e5dbab" providerId="ADAL" clId="{A7EDF809-3B24-4FEF-85C7-779056FCBA6F}" dt="2023-01-11T15:49:14.069" v="41" actId="20577"/>
      <pc:docMkLst>
        <pc:docMk/>
      </pc:docMkLst>
      <pc:sldChg chg="addSp delSp modSp mod">
        <pc:chgData name="Leger, Pascal (ELS-PAR)" userId="6dbfe562-94e3-4ddb-a3e9-c8e914e5dbab" providerId="ADAL" clId="{A7EDF809-3B24-4FEF-85C7-779056FCBA6F}" dt="2023-01-11T15:49:14.069" v="41" actId="20577"/>
        <pc:sldMkLst>
          <pc:docMk/>
          <pc:sldMk cId="2467940751" sldId="257"/>
        </pc:sldMkLst>
      </pc:sldChg>
    </pc:docChg>
  </pc:docChgLst>
</pc:chgInfo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399694" y="2348892"/>
            <a:ext cx="4529853" cy="1620771"/>
          </a:xfrm>
        </p:spPr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99387" y="4284716"/>
            <a:ext cx="3730467" cy="1932322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36827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73654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1048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47309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184137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20964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257792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294619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/>
              <a:t>Modifiez le style des sous-titres du masque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1679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43052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3195693" y="234541"/>
            <a:ext cx="990906" cy="5014588"/>
          </a:xfrm>
        </p:spPr>
        <p:txBody>
          <a:bodyPr vert="eaVert"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220201" y="234541"/>
            <a:ext cx="2886670" cy="5014588"/>
          </a:xfrm>
        </p:spPr>
        <p:txBody>
          <a:bodyPr vert="eaVert"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35912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8931702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20973" y="4858812"/>
            <a:ext cx="4529853" cy="1501751"/>
          </a:xfrm>
        </p:spPr>
        <p:txBody>
          <a:bodyPr anchor="t"/>
          <a:lstStyle>
            <a:lvl1pPr algn="l">
              <a:defRPr sz="3200" b="1" cap="all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20973" y="3204788"/>
            <a:ext cx="4529853" cy="1654025"/>
          </a:xfrm>
        </p:spPr>
        <p:txBody>
          <a:bodyPr anchor="b"/>
          <a:lstStyle>
            <a:lvl1pPr marL="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1pPr>
            <a:lvl2pPr marL="3682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73654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104824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4pPr>
            <a:lvl5pPr marL="147309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5pPr>
            <a:lvl6pPr marL="1841373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6pPr>
            <a:lvl7pPr marL="2209648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7pPr>
            <a:lvl8pPr marL="2577922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8pPr>
            <a:lvl9pPr marL="2946197" indent="0">
              <a:buNone/>
              <a:defRPr sz="11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53402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20202" y="1370480"/>
            <a:ext cx="1938325" cy="38786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247348" y="1370480"/>
            <a:ext cx="1939251" cy="3878648"/>
          </a:xfrm>
        </p:spPr>
        <p:txBody>
          <a:bodyPr/>
          <a:lstStyle>
            <a:lvl1pPr>
              <a:defRPr sz="2300"/>
            </a:lvl1pPr>
            <a:lvl2pPr>
              <a:defRPr sz="19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85516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462" y="302802"/>
            <a:ext cx="4796314" cy="1260210"/>
          </a:xfrm>
        </p:spPr>
        <p:txBody>
          <a:bodyPr/>
          <a:lstStyle>
            <a:lvl1pPr>
              <a:defRPr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6462" y="1692533"/>
            <a:ext cx="2354672" cy="705367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266462" y="2397900"/>
            <a:ext cx="2354672" cy="43564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2707181" y="1692533"/>
            <a:ext cx="2355597" cy="705367"/>
          </a:xfrm>
        </p:spPr>
        <p:txBody>
          <a:bodyPr anchor="b"/>
          <a:lstStyle>
            <a:lvl1pPr marL="0" indent="0">
              <a:buNone/>
              <a:defRPr sz="1900" b="1"/>
            </a:lvl1pPr>
            <a:lvl2pPr marL="368275" indent="0">
              <a:buNone/>
              <a:defRPr sz="1600" b="1"/>
            </a:lvl2pPr>
            <a:lvl3pPr marL="736549" indent="0">
              <a:buNone/>
              <a:defRPr sz="1400" b="1"/>
            </a:lvl3pPr>
            <a:lvl4pPr marL="1104824" indent="0">
              <a:buNone/>
              <a:defRPr sz="1300" b="1"/>
            </a:lvl4pPr>
            <a:lvl5pPr marL="1473098" indent="0">
              <a:buNone/>
              <a:defRPr sz="1300" b="1"/>
            </a:lvl5pPr>
            <a:lvl6pPr marL="1841373" indent="0">
              <a:buNone/>
              <a:defRPr sz="1300" b="1"/>
            </a:lvl6pPr>
            <a:lvl7pPr marL="2209648" indent="0">
              <a:buNone/>
              <a:defRPr sz="1300" b="1"/>
            </a:lvl7pPr>
            <a:lvl8pPr marL="2577922" indent="0">
              <a:buNone/>
              <a:defRPr sz="1300" b="1"/>
            </a:lvl8pPr>
            <a:lvl9pPr marL="2946197" indent="0">
              <a:buNone/>
              <a:defRPr sz="1300" b="1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2707181" y="2397900"/>
            <a:ext cx="2355597" cy="4356478"/>
          </a:xfrm>
        </p:spPr>
        <p:txBody>
          <a:bodyPr/>
          <a:lstStyle>
            <a:lvl1pPr>
              <a:defRPr sz="19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5885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555087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773002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66464" y="301051"/>
            <a:ext cx="1753282" cy="1281214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083584" y="301053"/>
            <a:ext cx="2979192" cy="6453329"/>
          </a:xfrm>
        </p:spPr>
        <p:txBody>
          <a:bodyPr/>
          <a:lstStyle>
            <a:lvl1pPr>
              <a:defRPr sz="2600"/>
            </a:lvl1pPr>
            <a:lvl2pPr>
              <a:defRPr sz="2300"/>
            </a:lvl2pPr>
            <a:lvl3pPr>
              <a:defRPr sz="19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266464" y="1582267"/>
            <a:ext cx="1753282" cy="5172114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9199797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044568" y="5292886"/>
            <a:ext cx="3197543" cy="624855"/>
          </a:xfrm>
        </p:spPr>
        <p:txBody>
          <a:bodyPr anchor="b"/>
          <a:lstStyle>
            <a:lvl1pPr algn="l">
              <a:defRPr sz="1600" b="1"/>
            </a:lvl1pPr>
          </a:lstStyle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044568" y="675613"/>
            <a:ext cx="3197543" cy="4536758"/>
          </a:xfrm>
        </p:spPr>
        <p:txBody>
          <a:bodyPr/>
          <a:lstStyle>
            <a:lvl1pPr marL="0" indent="0">
              <a:buNone/>
              <a:defRPr sz="2600"/>
            </a:lvl1pPr>
            <a:lvl2pPr marL="368275" indent="0">
              <a:buNone/>
              <a:defRPr sz="2300"/>
            </a:lvl2pPr>
            <a:lvl3pPr marL="736549" indent="0">
              <a:buNone/>
              <a:defRPr sz="1900"/>
            </a:lvl3pPr>
            <a:lvl4pPr marL="1104824" indent="0">
              <a:buNone/>
              <a:defRPr sz="1600"/>
            </a:lvl4pPr>
            <a:lvl5pPr marL="1473098" indent="0">
              <a:buNone/>
              <a:defRPr sz="1600"/>
            </a:lvl5pPr>
            <a:lvl6pPr marL="1841373" indent="0">
              <a:buNone/>
              <a:defRPr sz="1600"/>
            </a:lvl6pPr>
            <a:lvl7pPr marL="2209648" indent="0">
              <a:buNone/>
              <a:defRPr sz="1600"/>
            </a:lvl7pPr>
            <a:lvl8pPr marL="2577922" indent="0">
              <a:buNone/>
              <a:defRPr sz="1600"/>
            </a:lvl8pPr>
            <a:lvl9pPr marL="2946197" indent="0">
              <a:buNone/>
              <a:defRPr sz="1600"/>
            </a:lvl9pPr>
          </a:lstStyle>
          <a:p>
            <a:endParaRPr lang="en-US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044568" y="5917739"/>
            <a:ext cx="3197543" cy="887398"/>
          </a:xfrm>
        </p:spPr>
        <p:txBody>
          <a:bodyPr/>
          <a:lstStyle>
            <a:lvl1pPr marL="0" indent="0">
              <a:buNone/>
              <a:defRPr sz="1100"/>
            </a:lvl1pPr>
            <a:lvl2pPr marL="368275" indent="0">
              <a:buNone/>
              <a:defRPr sz="1000"/>
            </a:lvl2pPr>
            <a:lvl3pPr marL="736549" indent="0">
              <a:buNone/>
              <a:defRPr sz="800"/>
            </a:lvl3pPr>
            <a:lvl4pPr marL="1104824" indent="0">
              <a:buNone/>
              <a:defRPr sz="700"/>
            </a:lvl4pPr>
            <a:lvl5pPr marL="1473098" indent="0">
              <a:buNone/>
              <a:defRPr sz="700"/>
            </a:lvl5pPr>
            <a:lvl6pPr marL="1841373" indent="0">
              <a:buNone/>
              <a:defRPr sz="700"/>
            </a:lvl6pPr>
            <a:lvl7pPr marL="2209648" indent="0">
              <a:buNone/>
              <a:defRPr sz="700"/>
            </a:lvl7pPr>
            <a:lvl8pPr marL="2577922" indent="0">
              <a:buNone/>
              <a:defRPr sz="700"/>
            </a:lvl8pPr>
            <a:lvl9pPr marL="2946197" indent="0">
              <a:buNone/>
              <a:defRPr sz="700"/>
            </a:lvl9pPr>
          </a:lstStyle>
          <a:p>
            <a:pPr lvl="0"/>
            <a:r>
              <a:rPr lang="fr-FR"/>
              <a:t>Modifiez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3513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66462" y="302802"/>
            <a:ext cx="4796314" cy="1260210"/>
          </a:xfrm>
          <a:prstGeom prst="rect">
            <a:avLst/>
          </a:prstGeom>
        </p:spPr>
        <p:txBody>
          <a:bodyPr vert="horz" lIns="73655" tIns="36827" rIns="73655" bIns="36827" rtlCol="0" anchor="ctr">
            <a:normAutofit/>
          </a:bodyPr>
          <a:lstStyle/>
          <a:p>
            <a:r>
              <a:rPr lang="fr-FR"/>
              <a:t>Modifiez le style du titre</a:t>
            </a:r>
            <a:endParaRPr lang="en-US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6462" y="1764297"/>
            <a:ext cx="4796314" cy="4990084"/>
          </a:xfrm>
          <a:prstGeom prst="rect">
            <a:avLst/>
          </a:prstGeom>
        </p:spPr>
        <p:txBody>
          <a:bodyPr vert="horz" lIns="73655" tIns="36827" rIns="73655" bIns="36827" rtlCol="0">
            <a:normAutofit/>
          </a:bodyPr>
          <a:lstStyle/>
          <a:p>
            <a:pPr lvl="0"/>
            <a:r>
              <a:rPr lang="fr-FR"/>
              <a:t>Modifiez les styles du texte du masque</a:t>
            </a:r>
          </a:p>
          <a:p>
            <a:pPr lvl="1"/>
            <a:r>
              <a:rPr lang="fr-FR"/>
              <a:t>Deuxième niveau</a:t>
            </a:r>
          </a:p>
          <a:p>
            <a:pPr lvl="2"/>
            <a:r>
              <a:rPr lang="fr-FR"/>
              <a:t>Troisième niveau</a:t>
            </a:r>
          </a:p>
          <a:p>
            <a:pPr lvl="3"/>
            <a:r>
              <a:rPr lang="fr-FR"/>
              <a:t>Quatrième niveau</a:t>
            </a:r>
          </a:p>
          <a:p>
            <a:pPr lvl="4"/>
            <a:r>
              <a:rPr lang="fr-FR"/>
              <a:t>Cinquième niveau</a:t>
            </a:r>
            <a:endParaRPr lang="en-US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266463" y="7008171"/>
            <a:ext cx="1243489" cy="402568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l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492BF6A-783D-423C-8EB4-DBCB765DC77E}" type="datetimeFigureOut">
              <a:rPr lang="en-US" smtClean="0"/>
              <a:t>4/2/2025</a:t>
            </a:fld>
            <a:endParaRPr lang="en-US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1820823" y="7008171"/>
            <a:ext cx="1687592" cy="402568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ct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3819289" y="7008171"/>
            <a:ext cx="1243489" cy="402568"/>
          </a:xfrm>
          <a:prstGeom prst="rect">
            <a:avLst/>
          </a:prstGeom>
        </p:spPr>
        <p:txBody>
          <a:bodyPr vert="horz" lIns="73655" tIns="36827" rIns="73655" bIns="36827" rtlCol="0" anchor="ctr"/>
          <a:lstStyle>
            <a:lvl1pPr algn="r">
              <a:defRPr sz="10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5DB16-7D24-4E8E-A6F1-CC580369E945}" type="slidenum">
              <a:rPr lang="en-US" smtClean="0"/>
              <a:t>‹N°›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43301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736549" rtl="0" eaLnBrk="1" latinLnBrk="0" hangingPunct="1">
        <a:spcBef>
          <a:spcPct val="0"/>
        </a:spcBef>
        <a:buNone/>
        <a:defRPr sz="35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6206" indent="-276206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598446" indent="-230172" algn="l" defTabSz="736549" rtl="0" eaLnBrk="1" latinLnBrk="0" hangingPunct="1">
        <a:spcBef>
          <a:spcPct val="20000"/>
        </a:spcBef>
        <a:buFont typeface="Arial" panose="020B0604020202020204" pitchFamily="34" charset="0"/>
        <a:buChar char="–"/>
        <a:defRPr sz="2300" kern="1200">
          <a:solidFill>
            <a:schemeClr val="tx1"/>
          </a:solidFill>
          <a:latin typeface="+mn-lt"/>
          <a:ea typeface="+mn-ea"/>
          <a:cs typeface="+mn-cs"/>
        </a:defRPr>
      </a:lvl2pPr>
      <a:lvl3pPr marL="920687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900" kern="1200">
          <a:solidFill>
            <a:schemeClr val="tx1"/>
          </a:solidFill>
          <a:latin typeface="+mn-lt"/>
          <a:ea typeface="+mn-ea"/>
          <a:cs typeface="+mn-cs"/>
        </a:defRPr>
      </a:lvl3pPr>
      <a:lvl4pPr marL="1288961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657236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»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2025510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2393785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762060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3130334" indent="-184137" algn="l" defTabSz="736549" rtl="0" eaLnBrk="1" latinLnBrk="0" hangingPunct="1">
        <a:spcBef>
          <a:spcPct val="200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1pPr>
      <a:lvl2pPr marL="368275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2pPr>
      <a:lvl3pPr marL="736549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04824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147309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1841373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209648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577922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2946197" algn="l" defTabSz="736549" rtl="0" eaLnBrk="1" latinLnBrk="0" hangingPunct="1"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230637" y="2491682"/>
            <a:ext cx="2417454" cy="243143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950" b="1" dirty="0">
                <a:solidFill>
                  <a:srgbClr val="FF8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Oui</a:t>
            </a:r>
            <a:r>
              <a:rPr lang="fr-FR" sz="950" dirty="0">
                <a:latin typeface="Arial" panose="020B0604020202020204" pitchFamily="34" charset="0"/>
                <a:cs typeface="Arial" panose="020B0604020202020204" pitchFamily="34" charset="0"/>
              </a:rPr>
              <a:t>, je suis déjà enregistré(e) comme membre junior de la SOFCOT et je choisis de profiter </a:t>
            </a:r>
            <a:r>
              <a:rPr lang="fr-FR" sz="950" b="1" dirty="0">
                <a:solidFill>
                  <a:srgbClr val="FF8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du tarif privilégié qui m’est réservé</a:t>
            </a:r>
            <a:r>
              <a:rPr lang="fr-FR" sz="950" dirty="0">
                <a:latin typeface="Arial" panose="020B0604020202020204" pitchFamily="34" charset="0"/>
                <a:cs typeface="Arial" panose="020B0604020202020204" pitchFamily="34" charset="0"/>
              </a:rPr>
              <a:t> pour m’abonner à la version digitale de la </a:t>
            </a:r>
            <a:r>
              <a:rPr lang="fr-FR" sz="950" b="1" i="1" dirty="0">
                <a:latin typeface="Arial" panose="020B0604020202020204" pitchFamily="34" charset="0"/>
                <a:cs typeface="Arial" panose="020B0604020202020204" pitchFamily="34" charset="0"/>
              </a:rPr>
              <a:t>Revue de Chirurgie Orthopédique et Traumatologique et sa version anglaise OTSR</a:t>
            </a:r>
            <a:r>
              <a:rPr lang="fr-FR" sz="950" dirty="0">
                <a:latin typeface="Arial" panose="020B0604020202020204" pitchFamily="34" charset="0"/>
                <a:cs typeface="Arial" panose="020B0604020202020204" pitchFamily="34" charset="0"/>
              </a:rPr>
              <a:t>* pour :</a:t>
            </a:r>
          </a:p>
          <a:p>
            <a:pPr algn="just"/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fr-FR" sz="1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Je joins une photocopie de mon statut de membre junior (OBLIGATOIRE)</a:t>
            </a:r>
          </a:p>
        </p:txBody>
      </p:sp>
      <p:sp>
        <p:nvSpPr>
          <p:cNvPr id="2056" name="Rectangle à coins arrondis 2055"/>
          <p:cNvSpPr/>
          <p:nvPr/>
        </p:nvSpPr>
        <p:spPr>
          <a:xfrm>
            <a:off x="2823665" y="2417631"/>
            <a:ext cx="2442952" cy="341110"/>
          </a:xfrm>
          <a:prstGeom prst="roundRect">
            <a:avLst/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Je choisis de </a:t>
            </a:r>
            <a:r>
              <a:rPr lang="fr-FR" sz="1000" b="1" dirty="0">
                <a:latin typeface="Arial" panose="020B0604020202020204" pitchFamily="34" charset="0"/>
                <a:cs typeface="Arial" panose="020B0604020202020204" pitchFamily="34" charset="0"/>
              </a:rPr>
              <a:t>régler comptant </a:t>
            </a:r>
            <a:r>
              <a:rPr lang="fr-FR" sz="1000" dirty="0">
                <a:latin typeface="Arial" panose="020B0604020202020204" pitchFamily="34" charset="0"/>
                <a:cs typeface="Arial" panose="020B0604020202020204" pitchFamily="34" charset="0"/>
              </a:rPr>
              <a:t>:</a:t>
            </a:r>
          </a:p>
        </p:txBody>
      </p:sp>
      <p:sp>
        <p:nvSpPr>
          <p:cNvPr id="2054" name="Rectangle 2053"/>
          <p:cNvSpPr/>
          <p:nvPr/>
        </p:nvSpPr>
        <p:spPr>
          <a:xfrm>
            <a:off x="-25227" y="1908424"/>
            <a:ext cx="5354465" cy="360040"/>
          </a:xfrm>
          <a:prstGeom prst="rect">
            <a:avLst/>
          </a:prstGeom>
          <a:solidFill>
            <a:srgbClr val="A7A8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sz="800" dirty="0"/>
          </a:p>
        </p:txBody>
      </p:sp>
      <p:sp>
        <p:nvSpPr>
          <p:cNvPr id="2051" name="Rectangle à coins arrondis 2050"/>
          <p:cNvSpPr/>
          <p:nvPr/>
        </p:nvSpPr>
        <p:spPr>
          <a:xfrm>
            <a:off x="250274" y="3591897"/>
            <a:ext cx="2361974" cy="695933"/>
          </a:xfrm>
          <a:prstGeom prst="roundRect">
            <a:avLst>
              <a:gd name="adj" fmla="val 13382"/>
            </a:avLst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050" name="Rectangle à coins arrondis 2049"/>
          <p:cNvSpPr/>
          <p:nvPr/>
        </p:nvSpPr>
        <p:spPr>
          <a:xfrm>
            <a:off x="76275" y="2412479"/>
            <a:ext cx="2620889" cy="2356750"/>
          </a:xfrm>
          <a:prstGeom prst="roundRect">
            <a:avLst>
              <a:gd name="adj" fmla="val 7189"/>
            </a:avLst>
          </a:prstGeom>
          <a:noFill/>
          <a:ln>
            <a:solidFill>
              <a:srgbClr val="FF82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4" name="Rectangle 8"/>
          <p:cNvSpPr>
            <a:spLocks noChangeArrowheads="1"/>
          </p:cNvSpPr>
          <p:nvPr/>
        </p:nvSpPr>
        <p:spPr bwMode="auto">
          <a:xfrm>
            <a:off x="1" y="74712"/>
            <a:ext cx="184731" cy="30777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Rectangle 13"/>
          <p:cNvSpPr>
            <a:spLocks noChangeArrowheads="1"/>
          </p:cNvSpPr>
          <p:nvPr/>
        </p:nvSpPr>
        <p:spPr bwMode="auto">
          <a:xfrm>
            <a:off x="1" y="591237"/>
            <a:ext cx="184731" cy="646331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" y="7165008"/>
            <a:ext cx="5329238" cy="432048"/>
          </a:xfrm>
          <a:prstGeom prst="rect">
            <a:avLst/>
          </a:prstGeom>
          <a:solidFill>
            <a:srgbClr val="FF82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2" name="Rectangle 11"/>
          <p:cNvSpPr/>
          <p:nvPr/>
        </p:nvSpPr>
        <p:spPr>
          <a:xfrm>
            <a:off x="126890" y="2559639"/>
            <a:ext cx="120456" cy="121241"/>
          </a:xfrm>
          <a:prstGeom prst="rect">
            <a:avLst/>
          </a:prstGeom>
          <a:noFill/>
          <a:ln>
            <a:solidFill>
              <a:srgbClr val="FF8200"/>
            </a:solidFill>
          </a:ln>
          <a:effectLst>
            <a:outerShdw blurRad="50800" dist="38100" dir="18900000" algn="bl" rotWithShape="0">
              <a:prstClr val="black">
                <a:alpha val="40000"/>
              </a:prstClr>
            </a:outerShdw>
          </a:effectLst>
          <a:scene3d>
            <a:camera prst="perspectiveLeft"/>
            <a:lightRig rig="threePt" dir="t"/>
          </a:scene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13" name="Rectangle 12"/>
          <p:cNvSpPr/>
          <p:nvPr/>
        </p:nvSpPr>
        <p:spPr>
          <a:xfrm>
            <a:off x="108685" y="5076775"/>
            <a:ext cx="258848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b="1" dirty="0">
                <a:latin typeface="Arial" panose="020B0604020202020204" pitchFamily="34" charset="0"/>
                <a:cs typeface="Arial" panose="020B0604020202020204" pitchFamily="34" charset="0"/>
              </a:rPr>
              <a:t>Coordonnées</a:t>
            </a: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Nom....................................................................</a:t>
            </a: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Prénom...............................................................</a:t>
            </a: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Profession/Spécialité..........................................</a:t>
            </a: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Adresse..............................................................</a:t>
            </a: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........................................................................... Code postal ………… Ville.................................</a:t>
            </a: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Pays ..................................................................</a:t>
            </a: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Tél......................................................................</a:t>
            </a: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E-mail.................................................................</a:t>
            </a:r>
          </a:p>
        </p:txBody>
      </p:sp>
      <p:sp>
        <p:nvSpPr>
          <p:cNvPr id="23" name="Rectangle 22"/>
          <p:cNvSpPr/>
          <p:nvPr/>
        </p:nvSpPr>
        <p:spPr>
          <a:xfrm>
            <a:off x="2899619" y="3122974"/>
            <a:ext cx="2429296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trouver ci-joint mon chèque d’un montant de </a:t>
            </a:r>
            <a:b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……………€ </a:t>
            </a:r>
            <a:r>
              <a:rPr lang="fr-FR" sz="800" dirty="0">
                <a:latin typeface="Arial" panose="020B0604020202020204" pitchFamily="34" charset="0"/>
                <a:cs typeface="Arial" panose="020B0604020202020204" pitchFamily="34" charset="0"/>
              </a:rPr>
              <a:t>à l’ordre d’</a:t>
            </a: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Elsevier Masson SAS</a:t>
            </a:r>
          </a:p>
          <a:p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débiter ma carte de crédit (CB, Eurocard, Mastercard, Visa) pour un montant total de …………….. €</a:t>
            </a:r>
          </a:p>
          <a:p>
            <a:b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N° _ _ _ _ /_ _ _ _/ _ _ _ _/ _ _ _ _/    </a:t>
            </a:r>
          </a:p>
          <a:p>
            <a:b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Expire à fin   _ _ / _ _ </a:t>
            </a: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Cryptogramme visuel (Notez les 3 derniers chiffres du N° inscrit au dos de votre carte, près de la signature) : _ _ _ </a:t>
            </a:r>
          </a:p>
          <a:p>
            <a:endParaRPr lang="fr-FR" sz="9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fr-FR" sz="900" dirty="0">
                <a:latin typeface="Arial" panose="020B0604020202020204" pitchFamily="34" charset="0"/>
                <a:cs typeface="Arial" panose="020B0604020202020204" pitchFamily="34" charset="0"/>
              </a:rPr>
              <a:t>m’adresser une facture acquittée pour ma déclaration de frais professionnels</a:t>
            </a:r>
          </a:p>
        </p:txBody>
      </p:sp>
      <p:sp>
        <p:nvSpPr>
          <p:cNvPr id="24" name="Rectangle 23"/>
          <p:cNvSpPr/>
          <p:nvPr/>
        </p:nvSpPr>
        <p:spPr>
          <a:xfrm>
            <a:off x="2823666" y="6516890"/>
            <a:ext cx="2505572" cy="1092607"/>
          </a:xfrm>
          <a:prstGeom prst="rect">
            <a:avLst/>
          </a:prstGeom>
          <a:solidFill>
            <a:schemeClr val="bg1"/>
          </a:solidFill>
        </p:spPr>
        <p:txBody>
          <a:bodyPr wrap="square">
            <a:spAutoFit/>
          </a:bodyPr>
          <a:lstStyle/>
          <a:p>
            <a:pPr algn="just"/>
            <a:r>
              <a:rPr lang="fr-FR" sz="500" dirty="0">
                <a:latin typeface="Arial" panose="020B0604020202020204" pitchFamily="34" charset="0"/>
                <a:cs typeface="Arial" panose="020B0604020202020204" pitchFamily="34" charset="0"/>
              </a:rPr>
              <a:t>Elsevier Masson SAS - Société par actions simplifiée au capital de 47 275 384 euros - RCS Nanterre B 542 037 031.</a:t>
            </a:r>
          </a:p>
          <a:p>
            <a:pPr algn="just"/>
            <a:endParaRPr lang="fr-FR" sz="5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fr-FR" sz="500" dirty="0">
                <a:latin typeface="Arial" panose="020B0604020202020204" pitchFamily="34" charset="0"/>
                <a:cs typeface="Arial" panose="020B0604020202020204" pitchFamily="34" charset="0"/>
              </a:rPr>
              <a:t>Le recueil des informations dans le cadre de ce document vise à une utilisation à des fins commerciales par ELSEVIER MASSON SAS et ses partenaires commerciaux.</a:t>
            </a:r>
          </a:p>
          <a:p>
            <a:pPr marL="171450" indent="-171450" algn="just">
              <a:buFont typeface="Wingdings" panose="05000000000000000000" pitchFamily="2" charset="2"/>
              <a:buChar char="o"/>
            </a:pPr>
            <a:r>
              <a:rPr lang="fr-FR" sz="500" dirty="0">
                <a:latin typeface="Arial" panose="020B0604020202020204" pitchFamily="34" charset="0"/>
                <a:cs typeface="Arial" panose="020B0604020202020204" pitchFamily="34" charset="0"/>
              </a:rPr>
              <a:t>En cochant cette case je m’oppose à la réutilisation de mes données à des fins commerciales. </a:t>
            </a:r>
          </a:p>
          <a:p>
            <a:pPr algn="just"/>
            <a:r>
              <a:rPr lang="fr-FR" sz="500" dirty="0">
                <a:latin typeface="Arial" panose="020B0604020202020204" pitchFamily="34" charset="0"/>
                <a:cs typeface="Arial" panose="020B0604020202020204" pitchFamily="34" charset="0"/>
              </a:rPr>
              <a:t>Vous disposez d’un droit d’accès, de rectification et d’opposition au traitement des données qui vous concernent, et ce, sans frais et sans justification, auprès du responsable du traitement : ELSEVIER MASSON SAS - Service clients - 65 rue Camille Desmoulins - C S50083 - 92442 Issy-les-Moulineaux cedex, France.</a:t>
            </a:r>
          </a:p>
          <a:p>
            <a:pPr algn="just"/>
            <a:endParaRPr lang="fr-FR" sz="5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Rectangle 24"/>
          <p:cNvSpPr/>
          <p:nvPr/>
        </p:nvSpPr>
        <p:spPr>
          <a:xfrm>
            <a:off x="1" y="1908423"/>
            <a:ext cx="5329237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8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À retourner ou à faxer à</a:t>
            </a:r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Elsevier Masson SAS – Service Abonnements – </a:t>
            </a:r>
          </a:p>
          <a:p>
            <a:pPr algn="ctr"/>
            <a:r>
              <a:rPr lang="fr-FR" sz="800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65, rue Camille Desmoulins, CS 50083, 92442 Issy les Moulineaux cedex - France - Fax : + 33 1 71 16 55 77</a:t>
            </a:r>
          </a:p>
        </p:txBody>
      </p:sp>
      <p:sp>
        <p:nvSpPr>
          <p:cNvPr id="26" name="Rectangle 25"/>
          <p:cNvSpPr/>
          <p:nvPr/>
        </p:nvSpPr>
        <p:spPr>
          <a:xfrm>
            <a:off x="341200" y="1148854"/>
            <a:ext cx="3797595" cy="52322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b="1" dirty="0">
                <a:solidFill>
                  <a:srgbClr val="FF8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 d’abonnement spécial </a:t>
            </a:r>
          </a:p>
          <a:p>
            <a:pPr algn="ctr"/>
            <a:r>
              <a:rPr lang="fr-FR" b="1" dirty="0">
                <a:latin typeface="Arial" panose="020B0604020202020204" pitchFamily="34" charset="0"/>
                <a:cs typeface="Arial" panose="020B0604020202020204" pitchFamily="34" charset="0"/>
              </a:rPr>
              <a:t>membres juniors SOFCOT</a:t>
            </a:r>
          </a:p>
        </p:txBody>
      </p:sp>
      <p:sp>
        <p:nvSpPr>
          <p:cNvPr id="27" name="Rectangle 26"/>
          <p:cNvSpPr/>
          <p:nvPr/>
        </p:nvSpPr>
        <p:spPr>
          <a:xfrm>
            <a:off x="2010766" y="1579741"/>
            <a:ext cx="1342034" cy="18466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fr-FR" sz="600" i="1" dirty="0">
                <a:solidFill>
                  <a:srgbClr val="FF8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Offre valable jusqu’au 31/12/2025</a:t>
            </a:r>
          </a:p>
        </p:txBody>
      </p:sp>
      <p:sp>
        <p:nvSpPr>
          <p:cNvPr id="28" name="Rectangle 27"/>
          <p:cNvSpPr/>
          <p:nvPr/>
        </p:nvSpPr>
        <p:spPr>
          <a:xfrm>
            <a:off x="72331" y="6611009"/>
            <a:ext cx="2560028" cy="5539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fr-FR" sz="600" dirty="0">
                <a:latin typeface="Arial" panose="020B0604020202020204" pitchFamily="34" charset="0"/>
                <a:cs typeface="Arial" panose="020B0604020202020204" pitchFamily="34" charset="0"/>
              </a:rPr>
              <a:t>*Offre d’</a:t>
            </a:r>
            <a:r>
              <a:rPr lang="fr-FR" sz="600" b="1" dirty="0">
                <a:latin typeface="Arial" panose="020B0604020202020204" pitchFamily="34" charset="0"/>
                <a:cs typeface="Arial" panose="020B0604020202020204" pitchFamily="34" charset="0"/>
              </a:rPr>
              <a:t>abonnement électronique seul (e-</a:t>
            </a:r>
            <a:r>
              <a:rPr lang="fr-FR" sz="600" b="1" dirty="0" err="1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fr-FR" sz="600" b="1" dirty="0">
                <a:latin typeface="Arial" panose="020B0604020202020204" pitchFamily="34" charset="0"/>
                <a:cs typeface="Arial" panose="020B0604020202020204" pitchFamily="34" charset="0"/>
              </a:rPr>
              <a:t>) </a:t>
            </a:r>
            <a:r>
              <a:rPr lang="fr-FR" sz="600" dirty="0">
                <a:latin typeface="Arial" panose="020B0604020202020204" pitchFamily="34" charset="0"/>
                <a:cs typeface="Arial" panose="020B0604020202020204" pitchFamily="34" charset="0"/>
              </a:rPr>
              <a:t>réservée aux membres juniors de la SOFCOT pour leur accès annuel sur le site </a:t>
            </a:r>
            <a:r>
              <a:rPr lang="fr-FR" sz="600" dirty="0" err="1">
                <a:latin typeface="Arial" panose="020B0604020202020204" pitchFamily="34" charset="0"/>
                <a:cs typeface="Arial" panose="020B0604020202020204" pitchFamily="34" charset="0"/>
              </a:rPr>
              <a:t>EM|Consulte</a:t>
            </a:r>
            <a:r>
              <a:rPr lang="fr-FR" sz="600" dirty="0">
                <a:latin typeface="Arial" panose="020B0604020202020204" pitchFamily="34" charset="0"/>
                <a:cs typeface="Arial" panose="020B0604020202020204" pitchFamily="34" charset="0"/>
              </a:rPr>
              <a:t> de l’éditeur aux contenus disponibles en ligne des Revues de Chirurgie Orthopédique et Traumatologique (RCOT) et Orthopaedics &amp; Traumatology: Surgery &amp; Research (OTSR).</a:t>
            </a:r>
          </a:p>
        </p:txBody>
      </p:sp>
      <p:sp>
        <p:nvSpPr>
          <p:cNvPr id="2048" name="Rectangle 2047"/>
          <p:cNvSpPr/>
          <p:nvPr/>
        </p:nvSpPr>
        <p:spPr>
          <a:xfrm>
            <a:off x="373509" y="3616698"/>
            <a:ext cx="2291111" cy="677108"/>
          </a:xfrm>
          <a:prstGeom prst="rect">
            <a:avLst/>
          </a:prstGeom>
          <a:noFill/>
          <a:ln>
            <a:noFill/>
          </a:ln>
        </p:spPr>
        <p:txBody>
          <a:bodyPr wrap="square">
            <a:spAutoFit/>
          </a:bodyPr>
          <a:lstStyle/>
          <a:p>
            <a:pPr lvl="0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 an (année 2025)</a:t>
            </a:r>
          </a:p>
          <a:p>
            <a:pPr lvl="0"/>
            <a:r>
              <a:rPr lang="fr-FR" sz="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règle un montant de </a:t>
            </a:r>
            <a:r>
              <a:rPr lang="fr-FR" sz="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52,50 €</a:t>
            </a:r>
            <a:r>
              <a:rPr lang="fr-FR" sz="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au </a:t>
            </a:r>
            <a:r>
              <a:rPr lang="fr-FR" sz="700" i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lieu de 556 </a:t>
            </a:r>
            <a:r>
              <a:rPr lang="fr-FR" sz="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€</a:t>
            </a:r>
          </a:p>
          <a:p>
            <a:pPr lvl="0"/>
            <a:r>
              <a:rPr lang="fr-FR" sz="10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ans (2025 + 2026)</a:t>
            </a:r>
          </a:p>
          <a:p>
            <a:pPr lvl="0"/>
            <a:r>
              <a:rPr lang="fr-FR" sz="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Je règle un montant de </a:t>
            </a:r>
            <a:r>
              <a:rPr lang="fr-FR" sz="9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105 € </a:t>
            </a:r>
            <a:r>
              <a:rPr lang="fr-FR" sz="700" i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au lieu de 1112 €</a:t>
            </a:r>
          </a:p>
        </p:txBody>
      </p:sp>
      <p:sp>
        <p:nvSpPr>
          <p:cNvPr id="36" name="TextBox 19"/>
          <p:cNvSpPr txBox="1">
            <a:spLocks noChangeArrowheads="1"/>
          </p:cNvSpPr>
          <p:nvPr/>
        </p:nvSpPr>
        <p:spPr bwMode="auto">
          <a:xfrm>
            <a:off x="3168675" y="5436815"/>
            <a:ext cx="1670032" cy="830997"/>
          </a:xfrm>
          <a:prstGeom prst="rect">
            <a:avLst/>
          </a:prstGeom>
          <a:noFill/>
          <a:ln w="9525">
            <a:solidFill>
              <a:srgbClr val="FF82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 eaLnBrk="0" hangingPunct="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 eaLnBrk="0" hangingPunct="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 eaLnBrk="0" hangingPunct="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 eaLnBrk="0" hangingPunct="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FR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Date et signature :</a:t>
            </a:r>
          </a:p>
          <a:p>
            <a:pPr algn="just" eaLnBrk="1" hangingPunct="1">
              <a:spcBef>
                <a:spcPct val="0"/>
              </a:spcBef>
              <a:buFontTx/>
              <a:buNone/>
            </a:pPr>
            <a:r>
              <a:rPr lang="fr-FR" altLang="en-US" sz="8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spcBef>
                <a:spcPct val="0"/>
              </a:spcBef>
              <a:buFontTx/>
              <a:buNone/>
            </a:pPr>
            <a:endParaRPr lang="fr-FR" altLang="en-US" sz="8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0" name="Rectangle 39"/>
          <p:cNvSpPr/>
          <p:nvPr/>
        </p:nvSpPr>
        <p:spPr>
          <a:xfrm>
            <a:off x="166800" y="4451945"/>
            <a:ext cx="110711" cy="106719"/>
          </a:xfrm>
          <a:prstGeom prst="rect">
            <a:avLst/>
          </a:prstGeom>
          <a:noFill/>
          <a:ln w="3175">
            <a:solidFill>
              <a:srgbClr val="A7A8AA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2052" name="ZoneTexte 2051"/>
          <p:cNvSpPr txBox="1"/>
          <p:nvPr/>
        </p:nvSpPr>
        <p:spPr>
          <a:xfrm>
            <a:off x="95824" y="4366804"/>
            <a:ext cx="269626" cy="27699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sz="1200" b="1" dirty="0">
                <a:solidFill>
                  <a:srgbClr val="FF82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√</a:t>
            </a:r>
            <a:endParaRPr lang="fr-FR" sz="1200" dirty="0">
              <a:solidFill>
                <a:srgbClr val="FF8200"/>
              </a:solidFill>
            </a:endParaRPr>
          </a:p>
        </p:txBody>
      </p:sp>
      <p:sp>
        <p:nvSpPr>
          <p:cNvPr id="2058" name="Rectangle 2057"/>
          <p:cNvSpPr/>
          <p:nvPr/>
        </p:nvSpPr>
        <p:spPr>
          <a:xfrm>
            <a:off x="2808305" y="2826138"/>
            <a:ext cx="786369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>
                <a:solidFill>
                  <a:srgbClr val="FF8200"/>
                </a:solidFill>
              </a:rPr>
              <a:t>Veuillez </a:t>
            </a:r>
          </a:p>
        </p:txBody>
      </p:sp>
      <p:sp>
        <p:nvSpPr>
          <p:cNvPr id="50" name="Rectangle 49"/>
          <p:cNvSpPr/>
          <p:nvPr/>
        </p:nvSpPr>
        <p:spPr>
          <a:xfrm>
            <a:off x="2851313" y="5108054"/>
            <a:ext cx="101338" cy="10199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pic>
        <p:nvPicPr>
          <p:cNvPr id="33" name="Image 3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6461" y="180231"/>
            <a:ext cx="708156" cy="782196"/>
          </a:xfrm>
          <a:prstGeom prst="rect">
            <a:avLst/>
          </a:prstGeom>
        </p:spPr>
      </p:pic>
      <p:sp>
        <p:nvSpPr>
          <p:cNvPr id="34" name="Rectangle 33"/>
          <p:cNvSpPr/>
          <p:nvPr/>
        </p:nvSpPr>
        <p:spPr>
          <a:xfrm>
            <a:off x="2845004" y="3590895"/>
            <a:ext cx="101338" cy="10199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5" name="Rectangle 34"/>
          <p:cNvSpPr/>
          <p:nvPr/>
        </p:nvSpPr>
        <p:spPr>
          <a:xfrm>
            <a:off x="2851313" y="3196855"/>
            <a:ext cx="101338" cy="101999"/>
          </a:xfrm>
          <a:prstGeom prst="rect">
            <a:avLst/>
          </a:prstGeom>
          <a:noFill/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7" name="Rectangle 36"/>
          <p:cNvSpPr/>
          <p:nvPr/>
        </p:nvSpPr>
        <p:spPr>
          <a:xfrm>
            <a:off x="284120" y="3681776"/>
            <a:ext cx="101338" cy="101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39" name="Rectangle 38"/>
          <p:cNvSpPr/>
          <p:nvPr/>
        </p:nvSpPr>
        <p:spPr>
          <a:xfrm>
            <a:off x="280830" y="3969808"/>
            <a:ext cx="101338" cy="101999"/>
          </a:xfrm>
          <a:prstGeom prst="rect">
            <a:avLst/>
          </a:prstGeom>
          <a:solidFill>
            <a:schemeClr val="bg1"/>
          </a:solidFill>
          <a:ln w="12700">
            <a:solidFill>
              <a:schemeClr val="bg1"/>
            </a:solidFill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 dirty="0"/>
          </a:p>
        </p:txBody>
      </p:sp>
      <p:sp>
        <p:nvSpPr>
          <p:cNvPr id="5" name="Rectangle 4"/>
          <p:cNvSpPr/>
          <p:nvPr/>
        </p:nvSpPr>
        <p:spPr>
          <a:xfrm>
            <a:off x="3168675" y="6300911"/>
            <a:ext cx="1670032" cy="20005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fr-FR" sz="700" b="1" dirty="0">
                <a:latin typeface="Arial" panose="020B0604020202020204" pitchFamily="34" charset="0"/>
                <a:cs typeface="Arial" panose="020B0604020202020204" pitchFamily="34" charset="0"/>
              </a:rPr>
              <a:t>M24BAMJRCOT</a:t>
            </a:r>
            <a:endParaRPr lang="fr-FR" sz="7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7" name="Connecteur droit 6"/>
          <p:cNvCxnSpPr/>
          <p:nvPr/>
        </p:nvCxnSpPr>
        <p:spPr>
          <a:xfrm flipV="1">
            <a:off x="2203176" y="3819132"/>
            <a:ext cx="216024" cy="13508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necteur droit 37"/>
          <p:cNvCxnSpPr/>
          <p:nvPr/>
        </p:nvCxnSpPr>
        <p:spPr>
          <a:xfrm flipV="1">
            <a:off x="2131985" y="4113662"/>
            <a:ext cx="216024" cy="135081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" name="Image 2">
            <a:extLst>
              <a:ext uri="{FF2B5EF4-FFF2-40B4-BE49-F238E27FC236}">
                <a16:creationId xmlns:a16="http://schemas.microsoft.com/office/drawing/2014/main" id="{FF0AE7C0-2EBD-E8E2-6B19-33F1D6D19C3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3886790" y="125711"/>
            <a:ext cx="1229972" cy="1673432"/>
          </a:xfrm>
          <a:prstGeom prst="rect">
            <a:avLst/>
          </a:prstGeom>
          <a:ln>
            <a:solidFill>
              <a:schemeClr val="accent6"/>
            </a:solidFill>
          </a:ln>
        </p:spPr>
      </p:pic>
    </p:spTree>
    <p:extLst>
      <p:ext uri="{BB962C8B-B14F-4D97-AF65-F5344CB8AC3E}">
        <p14:creationId xmlns:p14="http://schemas.microsoft.com/office/powerpoint/2010/main" val="2467940751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8200"/>
        </a:solidFill>
        <a:ln>
          <a:noFill/>
        </a:ln>
      </a:spPr>
      <a:bodyPr rtlCol="0" anchor="ctr"/>
      <a:lstStyle>
        <a:defPPr algn="ctr">
          <a:defRPr dirty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924</TotalTime>
  <Words>459</Words>
  <Application>Microsoft Office PowerPoint</Application>
  <PresentationFormat>Personnalisé</PresentationFormat>
  <Paragraphs>48</Paragraphs>
  <Slides>1</Slides>
  <Notes>0</Notes>
  <HiddenSlides>0</HiddenSlides>
  <MMClips>0</MMClips>
  <ScaleCrop>false</ScaleCrop>
  <HeadingPairs>
    <vt:vector size="6" baseType="variant">
      <vt:variant>
        <vt:lpstr>Polices utilisées</vt:lpstr>
      </vt:variant>
      <vt:variant>
        <vt:i4>3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1</vt:i4>
      </vt:variant>
    </vt:vector>
  </HeadingPairs>
  <TitlesOfParts>
    <vt:vector size="5" baseType="lpstr">
      <vt:lpstr>Arial</vt:lpstr>
      <vt:lpstr>Calibri</vt:lpstr>
      <vt:lpstr>Wingdings</vt:lpstr>
      <vt:lpstr>Thème Office</vt:lpstr>
      <vt:lpstr>Présentation PowerPoint</vt:lpstr>
    </vt:vector>
  </TitlesOfParts>
  <Company>Reed Elsevier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Présentation PowerPoint</dc:title>
  <dc:creator>Reed Elsevier</dc:creator>
  <cp:lastModifiedBy>TOURE, Niandou (ELS-PAR)</cp:lastModifiedBy>
  <cp:revision>104</cp:revision>
  <dcterms:created xsi:type="dcterms:W3CDTF">2015-10-19T14:04:13Z</dcterms:created>
  <dcterms:modified xsi:type="dcterms:W3CDTF">2025-04-02T08:30:21Z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49ac42a-3eb4-4074-b885-aea26bd6241e_Enabled">
    <vt:lpwstr>true</vt:lpwstr>
  </property>
  <property fmtid="{D5CDD505-2E9C-101B-9397-08002B2CF9AE}" pid="3" name="MSIP_Label_549ac42a-3eb4-4074-b885-aea26bd6241e_SetDate">
    <vt:lpwstr>2021-11-15T14:04:16Z</vt:lpwstr>
  </property>
  <property fmtid="{D5CDD505-2E9C-101B-9397-08002B2CF9AE}" pid="4" name="MSIP_Label_549ac42a-3eb4-4074-b885-aea26bd6241e_Method">
    <vt:lpwstr>Standard</vt:lpwstr>
  </property>
  <property fmtid="{D5CDD505-2E9C-101B-9397-08002B2CF9AE}" pid="5" name="MSIP_Label_549ac42a-3eb4-4074-b885-aea26bd6241e_Name">
    <vt:lpwstr>General Business</vt:lpwstr>
  </property>
  <property fmtid="{D5CDD505-2E9C-101B-9397-08002B2CF9AE}" pid="6" name="MSIP_Label_549ac42a-3eb4-4074-b885-aea26bd6241e_SiteId">
    <vt:lpwstr>9274ee3f-9425-4109-a27f-9fb15c10675d</vt:lpwstr>
  </property>
  <property fmtid="{D5CDD505-2E9C-101B-9397-08002B2CF9AE}" pid="7" name="MSIP_Label_549ac42a-3eb4-4074-b885-aea26bd6241e_ActionId">
    <vt:lpwstr>7f885990-b9f5-4108-a8b9-1709f3387822</vt:lpwstr>
  </property>
  <property fmtid="{D5CDD505-2E9C-101B-9397-08002B2CF9AE}" pid="8" name="MSIP_Label_549ac42a-3eb4-4074-b885-aea26bd6241e_ContentBits">
    <vt:lpwstr>0</vt:lpwstr>
  </property>
</Properties>
</file>